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  <p:sldMasterId id="2147483664" r:id="rId2"/>
    <p:sldMasterId id="2147483709" r:id="rId3"/>
  </p:sldMasterIdLst>
  <p:sldIdLst>
    <p:sldId id="304" r:id="rId4"/>
  </p:sldIdLst>
  <p:sldSz cx="32004000" cy="43891200"/>
  <p:notesSz cx="6858000" cy="9144000"/>
  <p:defaultTextStyle>
    <a:defPPr>
      <a:defRPr lang="en-US"/>
    </a:defPPr>
    <a:lvl1pPr marL="0" algn="l" defTabSz="3642803" rtl="0" eaLnBrk="1" latinLnBrk="0" hangingPunct="1">
      <a:defRPr sz="7171" kern="1200">
        <a:solidFill>
          <a:schemeClr val="tx1"/>
        </a:solidFill>
        <a:latin typeface="+mn-lt"/>
        <a:ea typeface="+mn-ea"/>
        <a:cs typeface="+mn-cs"/>
      </a:defRPr>
    </a:lvl1pPr>
    <a:lvl2pPr marL="1821402" algn="l" defTabSz="3642803" rtl="0" eaLnBrk="1" latinLnBrk="0" hangingPunct="1">
      <a:defRPr sz="7171" kern="1200">
        <a:solidFill>
          <a:schemeClr val="tx1"/>
        </a:solidFill>
        <a:latin typeface="+mn-lt"/>
        <a:ea typeface="+mn-ea"/>
        <a:cs typeface="+mn-cs"/>
      </a:defRPr>
    </a:lvl2pPr>
    <a:lvl3pPr marL="3642803" algn="l" defTabSz="3642803" rtl="0" eaLnBrk="1" latinLnBrk="0" hangingPunct="1">
      <a:defRPr sz="7171" kern="1200">
        <a:solidFill>
          <a:schemeClr val="tx1"/>
        </a:solidFill>
        <a:latin typeface="+mn-lt"/>
        <a:ea typeface="+mn-ea"/>
        <a:cs typeface="+mn-cs"/>
      </a:defRPr>
    </a:lvl3pPr>
    <a:lvl4pPr marL="5464204" algn="l" defTabSz="3642803" rtl="0" eaLnBrk="1" latinLnBrk="0" hangingPunct="1">
      <a:defRPr sz="7171" kern="1200">
        <a:solidFill>
          <a:schemeClr val="tx1"/>
        </a:solidFill>
        <a:latin typeface="+mn-lt"/>
        <a:ea typeface="+mn-ea"/>
        <a:cs typeface="+mn-cs"/>
      </a:defRPr>
    </a:lvl4pPr>
    <a:lvl5pPr marL="7285605" algn="l" defTabSz="3642803" rtl="0" eaLnBrk="1" latinLnBrk="0" hangingPunct="1">
      <a:defRPr sz="7171" kern="1200">
        <a:solidFill>
          <a:schemeClr val="tx1"/>
        </a:solidFill>
        <a:latin typeface="+mn-lt"/>
        <a:ea typeface="+mn-ea"/>
        <a:cs typeface="+mn-cs"/>
      </a:defRPr>
    </a:lvl5pPr>
    <a:lvl6pPr marL="9107007" algn="l" defTabSz="3642803" rtl="0" eaLnBrk="1" latinLnBrk="0" hangingPunct="1">
      <a:defRPr sz="7171" kern="1200">
        <a:solidFill>
          <a:schemeClr val="tx1"/>
        </a:solidFill>
        <a:latin typeface="+mn-lt"/>
        <a:ea typeface="+mn-ea"/>
        <a:cs typeface="+mn-cs"/>
      </a:defRPr>
    </a:lvl6pPr>
    <a:lvl7pPr marL="10928409" algn="l" defTabSz="3642803" rtl="0" eaLnBrk="1" latinLnBrk="0" hangingPunct="1">
      <a:defRPr sz="7171" kern="1200">
        <a:solidFill>
          <a:schemeClr val="tx1"/>
        </a:solidFill>
        <a:latin typeface="+mn-lt"/>
        <a:ea typeface="+mn-ea"/>
        <a:cs typeface="+mn-cs"/>
      </a:defRPr>
    </a:lvl7pPr>
    <a:lvl8pPr marL="12749810" algn="l" defTabSz="3642803" rtl="0" eaLnBrk="1" latinLnBrk="0" hangingPunct="1">
      <a:defRPr sz="7171" kern="1200">
        <a:solidFill>
          <a:schemeClr val="tx1"/>
        </a:solidFill>
        <a:latin typeface="+mn-lt"/>
        <a:ea typeface="+mn-ea"/>
        <a:cs typeface="+mn-cs"/>
      </a:defRPr>
    </a:lvl8pPr>
    <a:lvl9pPr marL="14571211" algn="l" defTabSz="3642803" rtl="0" eaLnBrk="1" latinLnBrk="0" hangingPunct="1">
      <a:defRPr sz="71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7622"/>
    <a:srgbClr val="BF5700"/>
    <a:srgbClr val="0177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82"/>
    <p:restoredTop sz="94678"/>
  </p:normalViewPr>
  <p:slideViewPr>
    <p:cSldViewPr snapToGrid="0" snapToObjects="1" showGuides="1">
      <p:cViewPr>
        <p:scale>
          <a:sx n="33" d="100"/>
          <a:sy n="33" d="100"/>
        </p:scale>
        <p:origin x="427" y="-53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518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71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4" y="2926080"/>
            <a:ext cx="10322123" cy="10241280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5869" y="6319530"/>
            <a:ext cx="16202025" cy="31191200"/>
          </a:xfrm>
        </p:spPr>
        <p:txBody>
          <a:bodyPr/>
          <a:lstStyle>
            <a:lvl1pPr>
              <a:defRPr sz="11200"/>
            </a:lvl1pPr>
            <a:lvl2pPr>
              <a:defRPr sz="9800"/>
            </a:lvl2pPr>
            <a:lvl3pPr>
              <a:defRPr sz="84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44" y="13167360"/>
            <a:ext cx="10322123" cy="24394163"/>
          </a:xfrm>
        </p:spPr>
        <p:txBody>
          <a:bodyPr/>
          <a:lstStyle>
            <a:lvl1pPr marL="0" indent="0">
              <a:buNone/>
              <a:defRPr sz="5600"/>
            </a:lvl1pPr>
            <a:lvl2pPr marL="1600200" indent="0">
              <a:buNone/>
              <a:defRPr sz="4900"/>
            </a:lvl2pPr>
            <a:lvl3pPr marL="3200400" indent="0">
              <a:buNone/>
              <a:defRPr sz="4200"/>
            </a:lvl3pPr>
            <a:lvl4pPr marL="4800600" indent="0">
              <a:buNone/>
              <a:defRPr sz="3500"/>
            </a:lvl4pPr>
            <a:lvl5pPr marL="6400800" indent="0">
              <a:buNone/>
              <a:defRPr sz="3500"/>
            </a:lvl5pPr>
            <a:lvl6pPr marL="8001000" indent="0">
              <a:buNone/>
              <a:defRPr sz="3500"/>
            </a:lvl6pPr>
            <a:lvl7pPr marL="9601200" indent="0">
              <a:buNone/>
              <a:defRPr sz="3500"/>
            </a:lvl7pPr>
            <a:lvl8pPr marL="11201400" indent="0">
              <a:buNone/>
              <a:defRPr sz="3500"/>
            </a:lvl8pPr>
            <a:lvl9pPr marL="12801600" indent="0">
              <a:buNone/>
              <a:defRPr sz="3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642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4" y="2926080"/>
            <a:ext cx="10322123" cy="10241280"/>
          </a:xfrm>
        </p:spPr>
        <p:txBody>
          <a:bodyPr anchor="b"/>
          <a:lstStyle>
            <a:lvl1pPr>
              <a:defRPr sz="11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605869" y="6319530"/>
            <a:ext cx="16202025" cy="31191200"/>
          </a:xfrm>
        </p:spPr>
        <p:txBody>
          <a:bodyPr anchor="t"/>
          <a:lstStyle>
            <a:lvl1pPr marL="0" indent="0">
              <a:buNone/>
              <a:defRPr sz="11200"/>
            </a:lvl1pPr>
            <a:lvl2pPr marL="1600200" indent="0">
              <a:buNone/>
              <a:defRPr sz="9800"/>
            </a:lvl2pPr>
            <a:lvl3pPr marL="3200400" indent="0">
              <a:buNone/>
              <a:defRPr sz="8400"/>
            </a:lvl3pPr>
            <a:lvl4pPr marL="4800600" indent="0">
              <a:buNone/>
              <a:defRPr sz="7000"/>
            </a:lvl4pPr>
            <a:lvl5pPr marL="6400800" indent="0">
              <a:buNone/>
              <a:defRPr sz="7000"/>
            </a:lvl5pPr>
            <a:lvl6pPr marL="8001000" indent="0">
              <a:buNone/>
              <a:defRPr sz="7000"/>
            </a:lvl6pPr>
            <a:lvl7pPr marL="9601200" indent="0">
              <a:buNone/>
              <a:defRPr sz="7000"/>
            </a:lvl7pPr>
            <a:lvl8pPr marL="11201400" indent="0">
              <a:buNone/>
              <a:defRPr sz="7000"/>
            </a:lvl8pPr>
            <a:lvl9pPr marL="12801600" indent="0">
              <a:buNone/>
              <a:defRPr sz="7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04444" y="13167360"/>
            <a:ext cx="10322123" cy="24394163"/>
          </a:xfrm>
        </p:spPr>
        <p:txBody>
          <a:bodyPr/>
          <a:lstStyle>
            <a:lvl1pPr marL="0" indent="0">
              <a:buNone/>
              <a:defRPr sz="5600"/>
            </a:lvl1pPr>
            <a:lvl2pPr marL="1600200" indent="0">
              <a:buNone/>
              <a:defRPr sz="4900"/>
            </a:lvl2pPr>
            <a:lvl3pPr marL="3200400" indent="0">
              <a:buNone/>
              <a:defRPr sz="4200"/>
            </a:lvl3pPr>
            <a:lvl4pPr marL="4800600" indent="0">
              <a:buNone/>
              <a:defRPr sz="3500"/>
            </a:lvl4pPr>
            <a:lvl5pPr marL="6400800" indent="0">
              <a:buNone/>
              <a:defRPr sz="3500"/>
            </a:lvl5pPr>
            <a:lvl6pPr marL="8001000" indent="0">
              <a:buNone/>
              <a:defRPr sz="3500"/>
            </a:lvl6pPr>
            <a:lvl7pPr marL="9601200" indent="0">
              <a:buNone/>
              <a:defRPr sz="3500"/>
            </a:lvl7pPr>
            <a:lvl8pPr marL="11201400" indent="0">
              <a:buNone/>
              <a:defRPr sz="3500"/>
            </a:lvl8pPr>
            <a:lvl9pPr marL="12801600" indent="0">
              <a:buNone/>
              <a:defRPr sz="3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03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66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902864" y="2336800"/>
            <a:ext cx="6900863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7" y="2336800"/>
            <a:ext cx="20302538" cy="37195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78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05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COLUMN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8158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00" y="7183123"/>
            <a:ext cx="27203400" cy="15280640"/>
          </a:xfrm>
        </p:spPr>
        <p:txBody>
          <a:bodyPr anchor="b"/>
          <a:lstStyle>
            <a:lvl1pPr algn="ctr">
              <a:defRPr sz="2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0" y="23053043"/>
            <a:ext cx="24003000" cy="10596877"/>
          </a:xfrm>
        </p:spPr>
        <p:txBody>
          <a:bodyPr/>
          <a:lstStyle>
            <a:lvl1pPr marL="0" indent="0" algn="ctr">
              <a:buNone/>
              <a:defRPr sz="8400"/>
            </a:lvl1pPr>
            <a:lvl2pPr marL="1600200" indent="0" algn="ctr">
              <a:buNone/>
              <a:defRPr sz="7000"/>
            </a:lvl2pPr>
            <a:lvl3pPr marL="3200400" indent="0" algn="ctr">
              <a:buNone/>
              <a:defRPr sz="6300"/>
            </a:lvl3pPr>
            <a:lvl4pPr marL="4800600" indent="0" algn="ctr">
              <a:buNone/>
              <a:defRPr sz="5600"/>
            </a:lvl4pPr>
            <a:lvl5pPr marL="6400800" indent="0" algn="ctr">
              <a:buNone/>
              <a:defRPr sz="5600"/>
            </a:lvl5pPr>
            <a:lvl6pPr marL="8001000" indent="0" algn="ctr">
              <a:buNone/>
              <a:defRPr sz="5600"/>
            </a:lvl6pPr>
            <a:lvl7pPr marL="9601200" indent="0" algn="ctr">
              <a:buNone/>
              <a:defRPr sz="5600"/>
            </a:lvl7pPr>
            <a:lvl8pPr marL="11201400" indent="0" algn="ctr">
              <a:buNone/>
              <a:defRPr sz="5600"/>
            </a:lvl8pPr>
            <a:lvl9pPr marL="12801600" indent="0" algn="ctr">
              <a:buNone/>
              <a:defRPr sz="5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922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99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608" y="10942333"/>
            <a:ext cx="27603450" cy="18257517"/>
          </a:xfrm>
        </p:spPr>
        <p:txBody>
          <a:bodyPr anchor="b"/>
          <a:lstStyle>
            <a:lvl1pPr>
              <a:defRPr sz="21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3608" y="29372573"/>
            <a:ext cx="27603450" cy="9601197"/>
          </a:xfrm>
        </p:spPr>
        <p:txBody>
          <a:bodyPr/>
          <a:lstStyle>
            <a:lvl1pPr marL="0" indent="0">
              <a:buNone/>
              <a:defRPr sz="8400">
                <a:solidFill>
                  <a:schemeClr val="tx1"/>
                </a:solidFill>
              </a:defRPr>
            </a:lvl1pPr>
            <a:lvl2pPr marL="160020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2pPr>
            <a:lvl3pPr marL="3200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4800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64008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80010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96012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1201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2801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7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5" y="11684000"/>
            <a:ext cx="1360170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025" y="11684000"/>
            <a:ext cx="13601700" cy="27848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40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4443" y="2336810"/>
            <a:ext cx="2760345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447" y="10759443"/>
            <a:ext cx="13539190" cy="5273037"/>
          </a:xfrm>
        </p:spPr>
        <p:txBody>
          <a:bodyPr anchor="b"/>
          <a:lstStyle>
            <a:lvl1pPr marL="0" indent="0">
              <a:buNone/>
              <a:defRPr sz="8400" b="1"/>
            </a:lvl1pPr>
            <a:lvl2pPr marL="1600200" indent="0">
              <a:buNone/>
              <a:defRPr sz="7000" b="1"/>
            </a:lvl2pPr>
            <a:lvl3pPr marL="3200400" indent="0">
              <a:buNone/>
              <a:defRPr sz="6300" b="1"/>
            </a:lvl3pPr>
            <a:lvl4pPr marL="4800600" indent="0">
              <a:buNone/>
              <a:defRPr sz="5600" b="1"/>
            </a:lvl4pPr>
            <a:lvl5pPr marL="6400800" indent="0">
              <a:buNone/>
              <a:defRPr sz="5600" b="1"/>
            </a:lvl5pPr>
            <a:lvl6pPr marL="8001000" indent="0">
              <a:buNone/>
              <a:defRPr sz="5600" b="1"/>
            </a:lvl6pPr>
            <a:lvl7pPr marL="9601200" indent="0">
              <a:buNone/>
              <a:defRPr sz="5600" b="1"/>
            </a:lvl7pPr>
            <a:lvl8pPr marL="11201400" indent="0">
              <a:buNone/>
              <a:defRPr sz="5600" b="1"/>
            </a:lvl8pPr>
            <a:lvl9pPr marL="12801600" indent="0">
              <a:buNone/>
              <a:defRPr sz="5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4447" y="16032480"/>
            <a:ext cx="13539190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02027" y="10759443"/>
            <a:ext cx="13605869" cy="5273037"/>
          </a:xfrm>
        </p:spPr>
        <p:txBody>
          <a:bodyPr anchor="b"/>
          <a:lstStyle>
            <a:lvl1pPr marL="0" indent="0">
              <a:buNone/>
              <a:defRPr sz="8400" b="1"/>
            </a:lvl1pPr>
            <a:lvl2pPr marL="1600200" indent="0">
              <a:buNone/>
              <a:defRPr sz="7000" b="1"/>
            </a:lvl2pPr>
            <a:lvl3pPr marL="3200400" indent="0">
              <a:buNone/>
              <a:defRPr sz="6300" b="1"/>
            </a:lvl3pPr>
            <a:lvl4pPr marL="4800600" indent="0">
              <a:buNone/>
              <a:defRPr sz="5600" b="1"/>
            </a:lvl4pPr>
            <a:lvl5pPr marL="6400800" indent="0">
              <a:buNone/>
              <a:defRPr sz="5600" b="1"/>
            </a:lvl5pPr>
            <a:lvl6pPr marL="8001000" indent="0">
              <a:buNone/>
              <a:defRPr sz="5600" b="1"/>
            </a:lvl6pPr>
            <a:lvl7pPr marL="9601200" indent="0">
              <a:buNone/>
              <a:defRPr sz="5600" b="1"/>
            </a:lvl7pPr>
            <a:lvl8pPr marL="11201400" indent="0">
              <a:buNone/>
              <a:defRPr sz="5600" b="1"/>
            </a:lvl8pPr>
            <a:lvl9pPr marL="12801600" indent="0">
              <a:buNone/>
              <a:defRPr sz="5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02027" y="16032480"/>
            <a:ext cx="13605869" cy="23581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36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154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678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555629" rtl="0" eaLnBrk="1" latinLnBrk="0" hangingPunct="1">
        <a:lnSpc>
          <a:spcPct val="90000"/>
        </a:lnSpc>
        <a:spcBef>
          <a:spcPct val="0"/>
        </a:spcBef>
        <a:buNone/>
        <a:defRPr sz="2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907" indent="-138907" algn="l" defTabSz="555629" rtl="0" eaLnBrk="1" latinLnBrk="0" hangingPunct="1">
        <a:lnSpc>
          <a:spcPct val="90000"/>
        </a:lnSpc>
        <a:spcBef>
          <a:spcPts val="607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16721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458" kern="1200">
          <a:solidFill>
            <a:schemeClr val="tx1"/>
          </a:solidFill>
          <a:latin typeface="+mn-lt"/>
          <a:ea typeface="+mn-ea"/>
          <a:cs typeface="+mn-cs"/>
        </a:defRPr>
      </a:lvl2pPr>
      <a:lvl3pPr marL="694535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216" kern="1200">
          <a:solidFill>
            <a:schemeClr val="tx1"/>
          </a:solidFill>
          <a:latin typeface="+mn-lt"/>
          <a:ea typeface="+mn-ea"/>
          <a:cs typeface="+mn-cs"/>
        </a:defRPr>
      </a:lvl3pPr>
      <a:lvl4pPr marL="972350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250163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527977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805792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2083606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361419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1pPr>
      <a:lvl2pPr marL="277814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2pPr>
      <a:lvl3pPr marL="555629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3pPr>
      <a:lvl4pPr marL="833442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111256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389071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666885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944698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222513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87" userDrawn="1">
          <p15:clr>
            <a:srgbClr val="F26B43"/>
          </p15:clr>
        </p15:guide>
        <p15:guide id="2" pos="540" userDrawn="1">
          <p15:clr>
            <a:srgbClr val="F26B43"/>
          </p15:clr>
        </p15:guide>
        <p15:guide id="3" pos="810" userDrawn="1">
          <p15:clr>
            <a:srgbClr val="F26B43"/>
          </p15:clr>
        </p15:guide>
        <p15:guide id="4" pos="4695" userDrawn="1">
          <p15:clr>
            <a:srgbClr val="F26B43"/>
          </p15:clr>
        </p15:guide>
        <p15:guide id="5" pos="5415" userDrawn="1">
          <p15:clr>
            <a:srgbClr val="F26B43"/>
          </p15:clr>
        </p15:guide>
        <p15:guide id="6" pos="5685" userDrawn="1">
          <p15:clr>
            <a:srgbClr val="F26B43"/>
          </p15:clr>
        </p15:guide>
        <p15:guide id="7" pos="9570" userDrawn="1">
          <p15:clr>
            <a:srgbClr val="F26B43"/>
          </p15:clr>
        </p15:guide>
        <p15:guide id="8" pos="4965" userDrawn="1">
          <p15:clr>
            <a:srgbClr val="F26B43"/>
          </p15:clr>
        </p15:guide>
        <p15:guide id="9" pos="9855" userDrawn="1">
          <p15:clr>
            <a:srgbClr val="F26B43"/>
          </p15:clr>
        </p15:guide>
        <p15:guide id="10" pos="10305" userDrawn="1">
          <p15:clr>
            <a:srgbClr val="F26B43"/>
          </p15:clr>
        </p15:guide>
        <p15:guide id="11" pos="10575" userDrawn="1">
          <p15:clr>
            <a:srgbClr val="F26B43"/>
          </p15:clr>
        </p15:guide>
        <p15:guide id="12" pos="14460" userDrawn="1">
          <p15:clr>
            <a:srgbClr val="F26B43"/>
          </p15:clr>
        </p15:guide>
        <p15:guide id="13" pos="14730" userDrawn="1">
          <p15:clr>
            <a:srgbClr val="F26B43"/>
          </p15:clr>
        </p15:guide>
        <p15:guide id="14" pos="15180" userDrawn="1">
          <p15:clr>
            <a:srgbClr val="F26B43"/>
          </p15:clr>
        </p15:guide>
        <p15:guide id="15" pos="15450" userDrawn="1">
          <p15:clr>
            <a:srgbClr val="F26B43"/>
          </p15:clr>
        </p15:guide>
        <p15:guide id="16" pos="19350" userDrawn="1">
          <p15:clr>
            <a:srgbClr val="F26B43"/>
          </p15:clr>
        </p15:guide>
        <p15:guide id="17" pos="19620" userDrawn="1">
          <p15:clr>
            <a:srgbClr val="F26B43"/>
          </p15:clr>
        </p15:guide>
        <p15:guide id="18" orient="horz" pos="1317" userDrawn="1">
          <p15:clr>
            <a:srgbClr val="F26B43"/>
          </p15:clr>
        </p15:guide>
        <p15:guide id="19" orient="horz" pos="4937" userDrawn="1">
          <p15:clr>
            <a:srgbClr val="F26B43"/>
          </p15:clr>
        </p15:guide>
        <p15:guide id="20" orient="horz" pos="4608" userDrawn="1">
          <p15:clr>
            <a:srgbClr val="F26B43"/>
          </p15:clr>
        </p15:guide>
        <p15:guide id="21" orient="horz" pos="5925" userDrawn="1">
          <p15:clr>
            <a:srgbClr val="F26B43"/>
          </p15:clr>
        </p15:guide>
        <p15:guide id="22" orient="horz" pos="6254" userDrawn="1">
          <p15:clr>
            <a:srgbClr val="F26B43"/>
          </p15:clr>
        </p15:guide>
        <p15:guide id="23" orient="horz" pos="26661" userDrawn="1">
          <p15:clr>
            <a:srgbClr val="F26B43"/>
          </p15:clr>
        </p15:guide>
        <p15:guide id="24" orient="horz" pos="2633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267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708" r:id="rId2"/>
  </p:sldLayoutIdLst>
  <p:txStyles>
    <p:titleStyle>
      <a:lvl1pPr algn="l" defTabSz="555629" rtl="0" eaLnBrk="1" latinLnBrk="0" hangingPunct="1">
        <a:lnSpc>
          <a:spcPct val="90000"/>
        </a:lnSpc>
        <a:spcBef>
          <a:spcPct val="0"/>
        </a:spcBef>
        <a:buNone/>
        <a:defRPr sz="2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907" indent="-138907" algn="l" defTabSz="555629" rtl="0" eaLnBrk="1" latinLnBrk="0" hangingPunct="1">
        <a:lnSpc>
          <a:spcPct val="90000"/>
        </a:lnSpc>
        <a:spcBef>
          <a:spcPts val="607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16721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458" kern="1200">
          <a:solidFill>
            <a:schemeClr val="tx1"/>
          </a:solidFill>
          <a:latin typeface="+mn-lt"/>
          <a:ea typeface="+mn-ea"/>
          <a:cs typeface="+mn-cs"/>
        </a:defRPr>
      </a:lvl2pPr>
      <a:lvl3pPr marL="694535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216" kern="1200">
          <a:solidFill>
            <a:schemeClr val="tx1"/>
          </a:solidFill>
          <a:latin typeface="+mn-lt"/>
          <a:ea typeface="+mn-ea"/>
          <a:cs typeface="+mn-cs"/>
        </a:defRPr>
      </a:lvl3pPr>
      <a:lvl4pPr marL="972350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250163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527977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805792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2083606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361419" indent="-138907" algn="l" defTabSz="555629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1pPr>
      <a:lvl2pPr marL="277814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2pPr>
      <a:lvl3pPr marL="555629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3pPr>
      <a:lvl4pPr marL="833442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111256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389071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666885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944698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222513" algn="l" defTabSz="555629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87" userDrawn="1">
          <p15:clr>
            <a:srgbClr val="F26B43"/>
          </p15:clr>
        </p15:guide>
        <p15:guide id="2" pos="540" userDrawn="1">
          <p15:clr>
            <a:srgbClr val="F26B43"/>
          </p15:clr>
        </p15:guide>
        <p15:guide id="3" pos="810" userDrawn="1">
          <p15:clr>
            <a:srgbClr val="F26B43"/>
          </p15:clr>
        </p15:guide>
        <p15:guide id="4" pos="5400" userDrawn="1">
          <p15:clr>
            <a:srgbClr val="F26B43"/>
          </p15:clr>
        </p15:guide>
        <p15:guide id="5" pos="5670" userDrawn="1">
          <p15:clr>
            <a:srgbClr val="F26B43"/>
          </p15:clr>
        </p15:guide>
        <p15:guide id="6" pos="6120" userDrawn="1">
          <p15:clr>
            <a:srgbClr val="F26B43"/>
          </p15:clr>
        </p15:guide>
        <p15:guide id="7" pos="6390" userDrawn="1">
          <p15:clr>
            <a:srgbClr val="F26B43"/>
          </p15:clr>
        </p15:guide>
        <p15:guide id="8" pos="13770" userDrawn="1">
          <p15:clr>
            <a:srgbClr val="F26B43"/>
          </p15:clr>
        </p15:guide>
        <p15:guide id="9" pos="14025" userDrawn="1">
          <p15:clr>
            <a:srgbClr val="F26B43"/>
          </p15:clr>
        </p15:guide>
        <p15:guide id="10" pos="14490" userDrawn="1">
          <p15:clr>
            <a:srgbClr val="F26B43"/>
          </p15:clr>
        </p15:guide>
        <p15:guide id="11" pos="14760" userDrawn="1">
          <p15:clr>
            <a:srgbClr val="F26B43"/>
          </p15:clr>
        </p15:guide>
        <p15:guide id="12" pos="19350" userDrawn="1">
          <p15:clr>
            <a:srgbClr val="F26B43"/>
          </p15:clr>
        </p15:guide>
        <p15:guide id="13" pos="19620" userDrawn="1">
          <p15:clr>
            <a:srgbClr val="F26B43"/>
          </p15:clr>
        </p15:guide>
        <p15:guide id="14" orient="horz" pos="1317" userDrawn="1">
          <p15:clr>
            <a:srgbClr val="F26B43"/>
          </p15:clr>
        </p15:guide>
        <p15:guide id="15" orient="horz" pos="4608" userDrawn="1">
          <p15:clr>
            <a:srgbClr val="F26B43"/>
          </p15:clr>
        </p15:guide>
        <p15:guide id="16" orient="horz" pos="4937" userDrawn="1">
          <p15:clr>
            <a:srgbClr val="F26B43"/>
          </p15:clr>
        </p15:guide>
        <p15:guide id="17" orient="horz" pos="5925" userDrawn="1">
          <p15:clr>
            <a:srgbClr val="F26B43"/>
          </p15:clr>
        </p15:guide>
        <p15:guide id="18" orient="horz" pos="6254" userDrawn="1">
          <p15:clr>
            <a:srgbClr val="F26B43"/>
          </p15:clr>
        </p15:guide>
        <p15:guide id="19" orient="horz" pos="26661" userDrawn="1">
          <p15:clr>
            <a:srgbClr val="F26B43"/>
          </p15:clr>
        </p15:guide>
        <p15:guide id="20" orient="horz" pos="26331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0275" y="2336810"/>
            <a:ext cx="2760345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5" y="11684000"/>
            <a:ext cx="2760345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00275" y="40680650"/>
            <a:ext cx="720090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01325" y="40680650"/>
            <a:ext cx="1080135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02825" y="40680650"/>
            <a:ext cx="720090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401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defTabSz="3200400" rtl="0" eaLnBrk="1" latinLnBrk="0" hangingPunct="1">
        <a:lnSpc>
          <a:spcPct val="90000"/>
        </a:lnSpc>
        <a:spcBef>
          <a:spcPct val="0"/>
        </a:spcBef>
        <a:buNone/>
        <a:defRPr sz="1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0100" indent="-800100" algn="l" defTabSz="3200400" rtl="0" eaLnBrk="1" latinLnBrk="0" hangingPunct="1">
        <a:lnSpc>
          <a:spcPct val="90000"/>
        </a:lnSpc>
        <a:spcBef>
          <a:spcPts val="3500"/>
        </a:spcBef>
        <a:buFont typeface="Arial" panose="020B0604020202020204" pitchFamily="34" charset="0"/>
        <a:buChar char="•"/>
        <a:defRPr sz="9800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2pPr>
      <a:lvl3pPr marL="40005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56007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9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88011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104013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3601700" indent="-800100" algn="l" defTabSz="3200400" rtl="0" eaLnBrk="1" latinLnBrk="0" hangingPunct="1">
        <a:lnSpc>
          <a:spcPct val="90000"/>
        </a:lnSpc>
        <a:spcBef>
          <a:spcPts val="17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6002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2pPr>
      <a:lvl3pPr marL="32004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008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80010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6012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12014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801600" algn="l" defTabSz="3200400" rtl="0" eaLnBrk="1" latinLnBrk="0" hangingPunct="1"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87" userDrawn="1">
          <p15:clr>
            <a:srgbClr val="F26B43"/>
          </p15:clr>
        </p15:guide>
        <p15:guide id="2" pos="540" userDrawn="1">
          <p15:clr>
            <a:srgbClr val="F26B43"/>
          </p15:clr>
        </p15:guide>
        <p15:guide id="3" pos="810" userDrawn="1">
          <p15:clr>
            <a:srgbClr val="F26B43"/>
          </p15:clr>
        </p15:guide>
        <p15:guide id="4" pos="5400" userDrawn="1">
          <p15:clr>
            <a:srgbClr val="F26B43"/>
          </p15:clr>
        </p15:guide>
        <p15:guide id="5" pos="5670" userDrawn="1">
          <p15:clr>
            <a:srgbClr val="F26B43"/>
          </p15:clr>
        </p15:guide>
        <p15:guide id="6" pos="6120" userDrawn="1">
          <p15:clr>
            <a:srgbClr val="F26B43"/>
          </p15:clr>
        </p15:guide>
        <p15:guide id="7" pos="6390" userDrawn="1">
          <p15:clr>
            <a:srgbClr val="F26B43"/>
          </p15:clr>
        </p15:guide>
        <p15:guide id="8" pos="13770" userDrawn="1">
          <p15:clr>
            <a:srgbClr val="F26B43"/>
          </p15:clr>
        </p15:guide>
        <p15:guide id="9" pos="14025" userDrawn="1">
          <p15:clr>
            <a:srgbClr val="F26B43"/>
          </p15:clr>
        </p15:guide>
        <p15:guide id="10" pos="14490" userDrawn="1">
          <p15:clr>
            <a:srgbClr val="F26B43"/>
          </p15:clr>
        </p15:guide>
        <p15:guide id="11" pos="14760" userDrawn="1">
          <p15:clr>
            <a:srgbClr val="F26B43"/>
          </p15:clr>
        </p15:guide>
        <p15:guide id="12" pos="19350" userDrawn="1">
          <p15:clr>
            <a:srgbClr val="F26B43"/>
          </p15:clr>
        </p15:guide>
        <p15:guide id="13" pos="19620" userDrawn="1">
          <p15:clr>
            <a:srgbClr val="F26B43"/>
          </p15:clr>
        </p15:guide>
        <p15:guide id="14" orient="horz" pos="1317" userDrawn="1">
          <p15:clr>
            <a:srgbClr val="F26B43"/>
          </p15:clr>
        </p15:guide>
        <p15:guide id="15" orient="horz" pos="4608" userDrawn="1">
          <p15:clr>
            <a:srgbClr val="F26B43"/>
          </p15:clr>
        </p15:guide>
        <p15:guide id="16" orient="horz" pos="4937" userDrawn="1">
          <p15:clr>
            <a:srgbClr val="F26B43"/>
          </p15:clr>
        </p15:guide>
        <p15:guide id="17" orient="horz" pos="5925" userDrawn="1">
          <p15:clr>
            <a:srgbClr val="F26B43"/>
          </p15:clr>
        </p15:guide>
        <p15:guide id="18" orient="horz" pos="6254" userDrawn="1">
          <p15:clr>
            <a:srgbClr val="F26B43"/>
          </p15:clr>
        </p15:guide>
        <p15:guide id="19" orient="horz" pos="26661" userDrawn="1">
          <p15:clr>
            <a:srgbClr val="F26B43"/>
          </p15:clr>
        </p15:guide>
        <p15:guide id="20" orient="horz" pos="263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B5CA5B6-D4CE-784B-AFC0-F048CF28B172}"/>
              </a:ext>
            </a:extLst>
          </p:cNvPr>
          <p:cNvSpPr/>
          <p:nvPr/>
        </p:nvSpPr>
        <p:spPr>
          <a:xfrm>
            <a:off x="735185" y="7831716"/>
            <a:ext cx="14910288" cy="8707269"/>
          </a:xfrm>
          <a:prstGeom prst="rect">
            <a:avLst/>
          </a:prstGeom>
          <a:noFill/>
          <a:ln w="1016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58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B62474-A209-CC48-BEED-199F51C6AFFF}"/>
              </a:ext>
            </a:extLst>
          </p:cNvPr>
          <p:cNvSpPr/>
          <p:nvPr/>
        </p:nvSpPr>
        <p:spPr>
          <a:xfrm>
            <a:off x="688537" y="6853717"/>
            <a:ext cx="15006964" cy="100568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46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en-US" sz="364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AE7EA2-2D34-444D-8C93-4C6520E1CAC5}"/>
              </a:ext>
            </a:extLst>
          </p:cNvPr>
          <p:cNvSpPr txBox="1"/>
          <p:nvPr/>
        </p:nvSpPr>
        <p:spPr>
          <a:xfrm>
            <a:off x="772161" y="7944203"/>
            <a:ext cx="14467839" cy="1588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45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D76E45-4221-784E-9042-7F1E9FCA2159}"/>
              </a:ext>
            </a:extLst>
          </p:cNvPr>
          <p:cNvSpPr/>
          <p:nvPr/>
        </p:nvSpPr>
        <p:spPr>
          <a:xfrm>
            <a:off x="735185" y="18068672"/>
            <a:ext cx="14819884" cy="10510500"/>
          </a:xfrm>
          <a:prstGeom prst="rect">
            <a:avLst/>
          </a:prstGeom>
          <a:noFill/>
          <a:ln w="1016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58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AC5DCF-ADC2-9640-AE73-5423F9C05D2D}"/>
              </a:ext>
            </a:extLst>
          </p:cNvPr>
          <p:cNvSpPr/>
          <p:nvPr/>
        </p:nvSpPr>
        <p:spPr>
          <a:xfrm>
            <a:off x="704704" y="17160797"/>
            <a:ext cx="14850365" cy="9355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46" b="1" dirty="0">
                <a:latin typeface="Arial" panose="020B0604020202020204" pitchFamily="34" charset="0"/>
                <a:cs typeface="Arial" panose="020B0604020202020204" pitchFamily="34" charset="0"/>
              </a:rPr>
              <a:t>Research Goal</a:t>
            </a:r>
            <a:endParaRPr lang="en-US" sz="364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4D900F-F45C-C14E-92C9-2726BC444C2D}"/>
              </a:ext>
            </a:extLst>
          </p:cNvPr>
          <p:cNvSpPr txBox="1"/>
          <p:nvPr/>
        </p:nvSpPr>
        <p:spPr>
          <a:xfrm>
            <a:off x="1173376" y="26567463"/>
            <a:ext cx="14224000" cy="690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45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C55AFA-F8C3-C646-9842-2C15C0F1787C}"/>
              </a:ext>
            </a:extLst>
          </p:cNvPr>
          <p:cNvSpPr/>
          <p:nvPr/>
        </p:nvSpPr>
        <p:spPr>
          <a:xfrm>
            <a:off x="735185" y="29507967"/>
            <a:ext cx="15160369" cy="12173989"/>
          </a:xfrm>
          <a:prstGeom prst="rect">
            <a:avLst/>
          </a:prstGeom>
          <a:noFill/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58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6CEFC7-6632-4146-8167-8131C6010436}"/>
              </a:ext>
            </a:extLst>
          </p:cNvPr>
          <p:cNvSpPr/>
          <p:nvPr/>
        </p:nvSpPr>
        <p:spPr>
          <a:xfrm>
            <a:off x="736827" y="29482878"/>
            <a:ext cx="15244928" cy="85328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46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2218CC-9C01-7944-9D51-4C41E0A911C7}"/>
              </a:ext>
            </a:extLst>
          </p:cNvPr>
          <p:cNvSpPr txBox="1"/>
          <p:nvPr/>
        </p:nvSpPr>
        <p:spPr>
          <a:xfrm>
            <a:off x="1173376" y="39732267"/>
            <a:ext cx="13674172" cy="990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45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1B0B5D-77C3-2C4E-859F-9F48FF6A8317}"/>
              </a:ext>
            </a:extLst>
          </p:cNvPr>
          <p:cNvSpPr/>
          <p:nvPr/>
        </p:nvSpPr>
        <p:spPr>
          <a:xfrm>
            <a:off x="16358527" y="6853717"/>
            <a:ext cx="14787728" cy="15383313"/>
          </a:xfrm>
          <a:prstGeom prst="rect">
            <a:avLst/>
          </a:prstGeom>
          <a:noFill/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58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C7AB13-9DDD-C541-9442-BFD67D121370}"/>
              </a:ext>
            </a:extLst>
          </p:cNvPr>
          <p:cNvSpPr/>
          <p:nvPr/>
        </p:nvSpPr>
        <p:spPr>
          <a:xfrm>
            <a:off x="16392427" y="6851617"/>
            <a:ext cx="14787728" cy="85328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46" b="1" dirty="0">
                <a:latin typeface="Arial" panose="020B0604020202020204" pitchFamily="34" charset="0"/>
                <a:cs typeface="Arial" panose="020B0604020202020204" pitchFamily="34" charset="0"/>
              </a:rPr>
              <a:t>Figures and Results</a:t>
            </a:r>
            <a:endParaRPr lang="en-US" sz="364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2E3E93-802E-AA44-9E8C-E2D9B39F1F24}"/>
              </a:ext>
            </a:extLst>
          </p:cNvPr>
          <p:cNvSpPr/>
          <p:nvPr/>
        </p:nvSpPr>
        <p:spPr>
          <a:xfrm>
            <a:off x="16420491" y="23263456"/>
            <a:ext cx="14725764" cy="8903773"/>
          </a:xfrm>
          <a:prstGeom prst="rect">
            <a:avLst/>
          </a:prstGeom>
          <a:noFill/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58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6BE3F83-7CE9-C841-9FD7-854C8D59F3AA}"/>
              </a:ext>
            </a:extLst>
          </p:cNvPr>
          <p:cNvSpPr/>
          <p:nvPr/>
        </p:nvSpPr>
        <p:spPr>
          <a:xfrm>
            <a:off x="16358527" y="22786457"/>
            <a:ext cx="14819884" cy="113008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46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364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EBD699F-9855-4F4D-94C5-6CB6C7AB5BEF}"/>
              </a:ext>
            </a:extLst>
          </p:cNvPr>
          <p:cNvSpPr txBox="1"/>
          <p:nvPr/>
        </p:nvSpPr>
        <p:spPr>
          <a:xfrm>
            <a:off x="24088461" y="25226220"/>
            <a:ext cx="6344704" cy="1289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45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60C0F2E-8FAE-0748-AEDD-F5EFEBD20562}"/>
              </a:ext>
            </a:extLst>
          </p:cNvPr>
          <p:cNvSpPr/>
          <p:nvPr/>
        </p:nvSpPr>
        <p:spPr>
          <a:xfrm>
            <a:off x="16392427" y="32839805"/>
            <a:ext cx="14700594" cy="3555339"/>
          </a:xfrm>
          <a:prstGeom prst="rect">
            <a:avLst/>
          </a:prstGeom>
          <a:noFill/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58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D6AE6E-1DC4-C04E-91E5-605A2100EDED}"/>
              </a:ext>
            </a:extLst>
          </p:cNvPr>
          <p:cNvSpPr/>
          <p:nvPr/>
        </p:nvSpPr>
        <p:spPr>
          <a:xfrm>
            <a:off x="16392427" y="32839805"/>
            <a:ext cx="14700594" cy="85328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46" b="1" dirty="0">
                <a:latin typeface="Arial" panose="020B0604020202020204" pitchFamily="34" charset="0"/>
                <a:cs typeface="Arial" panose="020B0604020202020204" pitchFamily="34" charset="0"/>
              </a:rPr>
              <a:t>Acknowledgments</a:t>
            </a:r>
            <a:endParaRPr lang="en-US" sz="364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B2FA725-0E4F-6742-8A91-62AB532AA724}"/>
              </a:ext>
            </a:extLst>
          </p:cNvPr>
          <p:cNvSpPr txBox="1"/>
          <p:nvPr/>
        </p:nvSpPr>
        <p:spPr>
          <a:xfrm>
            <a:off x="24474136" y="33970899"/>
            <a:ext cx="6344705" cy="1588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45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5ADA07-8278-B54B-9CE5-CA9E03B56D9F}"/>
              </a:ext>
            </a:extLst>
          </p:cNvPr>
          <p:cNvSpPr/>
          <p:nvPr/>
        </p:nvSpPr>
        <p:spPr>
          <a:xfrm>
            <a:off x="16324501" y="37416652"/>
            <a:ext cx="14700594" cy="4265304"/>
          </a:xfrm>
          <a:prstGeom prst="rect">
            <a:avLst/>
          </a:prstGeom>
          <a:noFill/>
          <a:ln w="1016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358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58468F0-D162-6049-89F7-707BF1D66469}"/>
              </a:ext>
            </a:extLst>
          </p:cNvPr>
          <p:cNvSpPr/>
          <p:nvPr/>
        </p:nvSpPr>
        <p:spPr>
          <a:xfrm>
            <a:off x="16263541" y="36735647"/>
            <a:ext cx="14821754" cy="83511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016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46" b="1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  <a:endParaRPr lang="en-US" sz="3646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CC9FD2-2D31-614C-9866-71CB153F7003}"/>
              </a:ext>
            </a:extLst>
          </p:cNvPr>
          <p:cNvSpPr txBox="1"/>
          <p:nvPr/>
        </p:nvSpPr>
        <p:spPr>
          <a:xfrm>
            <a:off x="17068027" y="38120184"/>
            <a:ext cx="6344705" cy="1588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45" dirty="0">
                <a:latin typeface="Arial" panose="020B0604020202020204" pitchFamily="34" charset="0"/>
                <a:cs typeface="Arial" panose="020B0604020202020204" pitchFamily="34" charset="0"/>
              </a:rPr>
              <a:t>[1] …</a:t>
            </a:r>
          </a:p>
          <a:p>
            <a:r>
              <a:rPr lang="en-US" sz="1945" dirty="0">
                <a:latin typeface="Arial" panose="020B0604020202020204" pitchFamily="34" charset="0"/>
                <a:cs typeface="Arial" panose="020B0604020202020204" pitchFamily="34" charset="0"/>
              </a:rPr>
              <a:t>[2] ….</a:t>
            </a:r>
          </a:p>
          <a:p>
            <a:r>
              <a:rPr lang="en-US" sz="1945" dirty="0">
                <a:latin typeface="Arial" panose="020B0604020202020204" pitchFamily="34" charset="0"/>
                <a:cs typeface="Arial" panose="020B0604020202020204" pitchFamily="34" charset="0"/>
              </a:rPr>
              <a:t>[3] ….</a:t>
            </a:r>
          </a:p>
          <a:p>
            <a:r>
              <a:rPr lang="en-US" sz="1945" dirty="0">
                <a:latin typeface="Arial" panose="020B0604020202020204" pitchFamily="34" charset="0"/>
                <a:cs typeface="Arial" panose="020B0604020202020204" pitchFamily="34" charset="0"/>
              </a:rPr>
              <a:t>[4] ….</a:t>
            </a:r>
          </a:p>
          <a:p>
            <a:endParaRPr lang="en-US" sz="194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1F20702-5F05-2545-8326-2513930550DE}"/>
              </a:ext>
            </a:extLst>
          </p:cNvPr>
          <p:cNvSpPr/>
          <p:nvPr/>
        </p:nvSpPr>
        <p:spPr>
          <a:xfrm>
            <a:off x="16833268" y="13373016"/>
            <a:ext cx="4175674" cy="27048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58" dirty="0">
                <a:latin typeface="Arial" panose="020B0604020202020204" pitchFamily="34" charset="0"/>
                <a:cs typeface="Arial" panose="020B0604020202020204" pitchFamily="34" charset="0"/>
              </a:rPr>
              <a:t>figures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51D4FDD-D9BD-244B-A6DB-01324FB63EB7}"/>
              </a:ext>
            </a:extLst>
          </p:cNvPr>
          <p:cNvSpPr/>
          <p:nvPr/>
        </p:nvSpPr>
        <p:spPr>
          <a:xfrm>
            <a:off x="21664554" y="13313729"/>
            <a:ext cx="4175674" cy="27048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58" dirty="0">
                <a:latin typeface="Arial" panose="020B0604020202020204" pitchFamily="34" charset="0"/>
                <a:cs typeface="Arial" panose="020B0604020202020204" pitchFamily="34" charset="0"/>
              </a:rPr>
              <a:t>figures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64391D-DC6E-7747-8FF2-A7BAADDBAE95}"/>
              </a:ext>
            </a:extLst>
          </p:cNvPr>
          <p:cNvSpPr/>
          <p:nvPr/>
        </p:nvSpPr>
        <p:spPr>
          <a:xfrm>
            <a:off x="26528476" y="13313729"/>
            <a:ext cx="4175674" cy="270489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58" dirty="0">
                <a:latin typeface="Arial" panose="020B0604020202020204" pitchFamily="34" charset="0"/>
                <a:cs typeface="Arial" panose="020B0604020202020204" pitchFamily="34" charset="0"/>
              </a:rPr>
              <a:t>figures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C3A8353-19DD-EC4C-B17F-F583E3E3771C}"/>
              </a:ext>
            </a:extLst>
          </p:cNvPr>
          <p:cNvSpPr txBox="1"/>
          <p:nvPr/>
        </p:nvSpPr>
        <p:spPr>
          <a:xfrm>
            <a:off x="17068027" y="16538986"/>
            <a:ext cx="14078228" cy="1588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45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9712253-1F03-F741-AA72-AA973DB23EDD}"/>
              </a:ext>
            </a:extLst>
          </p:cNvPr>
          <p:cNvSpPr/>
          <p:nvPr/>
        </p:nvSpPr>
        <p:spPr>
          <a:xfrm>
            <a:off x="1470964" y="31035557"/>
            <a:ext cx="13769035" cy="78790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58" dirty="0">
                <a:latin typeface="Arial" panose="020B0604020202020204" pitchFamily="34" charset="0"/>
                <a:cs typeface="Arial" panose="020B0604020202020204" pitchFamily="34" charset="0"/>
              </a:rPr>
              <a:t>figures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B9137E0-BBD5-8745-B2C8-A7F0CB0ABC6D}"/>
              </a:ext>
            </a:extLst>
          </p:cNvPr>
          <p:cNvSpPr/>
          <p:nvPr/>
        </p:nvSpPr>
        <p:spPr>
          <a:xfrm>
            <a:off x="17335636" y="24194357"/>
            <a:ext cx="6077095" cy="6841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58" dirty="0">
                <a:latin typeface="Arial" panose="020B0604020202020204" pitchFamily="34" charset="0"/>
                <a:cs typeface="Arial" panose="020B0604020202020204" pitchFamily="34" charset="0"/>
              </a:rPr>
              <a:t>figures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95C12CC-2121-F045-97DF-7192BB2184C3}"/>
              </a:ext>
            </a:extLst>
          </p:cNvPr>
          <p:cNvSpPr/>
          <p:nvPr/>
        </p:nvSpPr>
        <p:spPr>
          <a:xfrm>
            <a:off x="16787979" y="8045402"/>
            <a:ext cx="13929980" cy="497173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58" dirty="0">
                <a:latin typeface="Arial" panose="020B0604020202020204" pitchFamily="34" charset="0"/>
                <a:cs typeface="Arial" panose="020B0604020202020204" pitchFamily="34" charset="0"/>
              </a:rPr>
              <a:t>figures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8A31AEC-7945-014E-BE11-1CDF4670920E}"/>
              </a:ext>
            </a:extLst>
          </p:cNvPr>
          <p:cNvSpPr txBox="1"/>
          <p:nvPr/>
        </p:nvSpPr>
        <p:spPr>
          <a:xfrm>
            <a:off x="7758618" y="2020376"/>
            <a:ext cx="15277515" cy="107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17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HERE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42A182B-FC52-D94A-B6C6-612225721D07}"/>
              </a:ext>
            </a:extLst>
          </p:cNvPr>
          <p:cNvSpPr txBox="1"/>
          <p:nvPr/>
        </p:nvSpPr>
        <p:spPr>
          <a:xfrm>
            <a:off x="7315200" y="3514166"/>
            <a:ext cx="17056284" cy="2785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917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AUTHORS LINE] 	</a:t>
            </a:r>
            <a:r>
              <a:rPr lang="en-US" sz="2917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Lastname</a:t>
            </a:r>
            <a:r>
              <a:rPr lang="en-US" sz="2917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17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Lastname</a:t>
            </a:r>
            <a:r>
              <a:rPr lang="en-US" sz="2917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17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Lastname</a:t>
            </a:r>
            <a:r>
              <a:rPr lang="en-US" sz="2917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[FACULTY MENTOR LINE] 	</a:t>
            </a:r>
            <a:r>
              <a:rPr lang="en-US" sz="2917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Lastname</a:t>
            </a:r>
            <a:r>
              <a:rPr lang="en-US" sz="2917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17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Lastname</a:t>
            </a:r>
            <a:r>
              <a:rPr lang="en-US" sz="2917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17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Firstname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Lastname</a:t>
            </a:r>
            <a:r>
              <a:rPr lang="en-US" sz="2917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[DEPARTMENT AFFILIATION] 	</a:t>
            </a:r>
            <a:r>
              <a:rPr lang="en-US" sz="2917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Mechanical Engineering, </a:t>
            </a:r>
            <a:r>
              <a:rPr lang="en-US" sz="2917" baseline="30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917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of Industrial Engineering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98030E-5EA4-4FEC-A807-58A37E681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0214" y="-40675"/>
            <a:ext cx="11733905" cy="7043471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FB77F7AF-C234-4DB6-82C2-4AA8ADC3F5DB}"/>
              </a:ext>
            </a:extLst>
          </p:cNvPr>
          <p:cNvSpPr txBox="1"/>
          <p:nvPr/>
        </p:nvSpPr>
        <p:spPr>
          <a:xfrm>
            <a:off x="10428115" y="241132"/>
            <a:ext cx="8492990" cy="1079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417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University Logo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6E259A0-B19D-4F5F-9C89-5EBA9F1AB1F2}"/>
              </a:ext>
            </a:extLst>
          </p:cNvPr>
          <p:cNvSpPr/>
          <p:nvPr/>
        </p:nvSpPr>
        <p:spPr>
          <a:xfrm>
            <a:off x="1173376" y="18938518"/>
            <a:ext cx="13814725" cy="70568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358" dirty="0">
                <a:latin typeface="Arial" panose="020B0604020202020204" pitchFamily="34" charset="0"/>
                <a:cs typeface="Arial" panose="020B0604020202020204" pitchFamily="34" charset="0"/>
              </a:rPr>
              <a:t>figures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D2A6E7F-AB18-4EFF-8A24-231450752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302" y="3340945"/>
            <a:ext cx="3328286" cy="332828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AC04DEA-30F9-4F79-A955-D221EE61A7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40137"/>
            <a:ext cx="5138890" cy="308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243363"/>
      </p:ext>
    </p:extLst>
  </p:cSld>
  <p:clrMapOvr>
    <a:masterClrMapping/>
  </p:clrMapOvr>
</p:sld>
</file>

<file path=ppt/theme/theme1.xml><?xml version="1.0" encoding="utf-8"?>
<a:theme xmlns:a="http://schemas.openxmlformats.org/drawingml/2006/main" name="FOUR COLUMN -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5493</TotalTime>
  <Words>85</Words>
  <Application>Microsoft Office PowerPoint</Application>
  <PresentationFormat>Custom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FOUR COLUMN - 1</vt:lpstr>
      <vt:lpstr>Custom Design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WAS</dc:creator>
  <cp:lastModifiedBy>Salman Pervaiz</cp:lastModifiedBy>
  <cp:revision>99</cp:revision>
  <cp:lastPrinted>2018-10-04T13:58:04Z</cp:lastPrinted>
  <dcterms:created xsi:type="dcterms:W3CDTF">2018-05-04T16:01:53Z</dcterms:created>
  <dcterms:modified xsi:type="dcterms:W3CDTF">2025-09-03T16:48:30Z</dcterms:modified>
</cp:coreProperties>
</file>